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128.jpg" ContentType="image/png"/>
  <Override PartName="/ppt/media/image129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0"/>
  </p:notesMasterIdLst>
  <p:handoutMasterIdLst>
    <p:handoutMasterId r:id="rId191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2" r:id="rId139"/>
    <p:sldId id="753" r:id="rId140"/>
    <p:sldId id="754" r:id="rId141"/>
    <p:sldId id="755" r:id="rId142"/>
    <p:sldId id="756" r:id="rId143"/>
    <p:sldId id="757" r:id="rId144"/>
    <p:sldId id="758" r:id="rId145"/>
    <p:sldId id="759" r:id="rId146"/>
    <p:sldId id="760" r:id="rId147"/>
    <p:sldId id="761" r:id="rId148"/>
    <p:sldId id="762" r:id="rId149"/>
    <p:sldId id="763" r:id="rId150"/>
    <p:sldId id="764" r:id="rId151"/>
    <p:sldId id="765" r:id="rId152"/>
    <p:sldId id="766" r:id="rId153"/>
    <p:sldId id="767" r:id="rId154"/>
    <p:sldId id="768" r:id="rId155"/>
    <p:sldId id="769" r:id="rId156"/>
    <p:sldId id="771" r:id="rId157"/>
    <p:sldId id="772" r:id="rId158"/>
    <p:sldId id="773" r:id="rId159"/>
    <p:sldId id="774" r:id="rId160"/>
    <p:sldId id="775" r:id="rId161"/>
    <p:sldId id="776" r:id="rId162"/>
    <p:sldId id="777" r:id="rId163"/>
    <p:sldId id="778" r:id="rId164"/>
    <p:sldId id="779" r:id="rId165"/>
    <p:sldId id="780" r:id="rId166"/>
    <p:sldId id="781" r:id="rId167"/>
    <p:sldId id="782" r:id="rId168"/>
    <p:sldId id="783" r:id="rId169"/>
    <p:sldId id="784" r:id="rId170"/>
    <p:sldId id="785" r:id="rId171"/>
    <p:sldId id="786" r:id="rId172"/>
    <p:sldId id="787" r:id="rId173"/>
    <p:sldId id="788" r:id="rId174"/>
    <p:sldId id="789" r:id="rId175"/>
    <p:sldId id="790" r:id="rId176"/>
    <p:sldId id="791" r:id="rId177"/>
    <p:sldId id="792" r:id="rId178"/>
    <p:sldId id="793" r:id="rId179"/>
    <p:sldId id="794" r:id="rId180"/>
    <p:sldId id="795" r:id="rId181"/>
    <p:sldId id="796" r:id="rId182"/>
    <p:sldId id="797" r:id="rId183"/>
    <p:sldId id="798" r:id="rId184"/>
    <p:sldId id="799" r:id="rId185"/>
    <p:sldId id="800" r:id="rId186"/>
    <p:sldId id="801" r:id="rId187"/>
    <p:sldId id="802" r:id="rId188"/>
    <p:sldId id="803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3" autoAdjust="0"/>
    <p:restoredTop sz="85714" autoAdjust="0"/>
  </p:normalViewPr>
  <p:slideViewPr>
    <p:cSldViewPr snapToGrid="0">
      <p:cViewPr>
        <p:scale>
          <a:sx n="75" d="100"/>
          <a:sy n="75" d="100"/>
        </p:scale>
        <p:origin x="424" y="9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24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6/1/22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6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0.png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2.gif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67.png"/><Relationship Id="rId7" Type="http://schemas.openxmlformats.org/officeDocument/2006/relationships/image" Target="../media/image126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168.png"/><Relationship Id="rId9" Type="http://schemas.openxmlformats.org/officeDocument/2006/relationships/image" Target="../media/image14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71.png"/><Relationship Id="rId7" Type="http://schemas.openxmlformats.org/officeDocument/2006/relationships/image" Target="../media/image20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701.png"/><Relationship Id="rId5" Type="http://schemas.openxmlformats.org/officeDocument/2006/relationships/image" Target="../media/image481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0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321061" y="1198684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06" y="1333064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599" y="257940"/>
                <a:ext cx="9130146" cy="63421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599" y="257940"/>
                <a:ext cx="9130146" cy="6342120"/>
              </a:xfrm>
              <a:blipFill>
                <a:blip r:embed="rId2"/>
                <a:stretch>
                  <a:fillRect l="-1111" t="-1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4E642FF-5005-ED49-A885-828761D8D27C}"/>
              </a:ext>
            </a:extLst>
          </p:cNvPr>
          <p:cNvSpPr txBox="1">
            <a:spLocks/>
          </p:cNvSpPr>
          <p:nvPr/>
        </p:nvSpPr>
        <p:spPr>
          <a:xfrm>
            <a:off x="1390996" y="4516582"/>
            <a:ext cx="8348749" cy="58879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1800"/>
              </a:spcAft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3" y="1425171"/>
            <a:ext cx="6949442" cy="357051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115885" y="592853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885" y="592853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282933" y="1109376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225" y="2485322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08443" y="5048941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3" y="5048941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1057" t="-3846" r="-4230" b="-2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453515" y="1678834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515" y="1678834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9129126" y="2485322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26" y="2485322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562688" y="1615462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8806677" y="222314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379657" y="3081723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256327" y="30892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8869202" y="2901778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8671446" y="321189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446" y="3211893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cxnSpLocks/>
            <a:stCxn id="17" idx="0"/>
            <a:endCxn id="16" idx="4"/>
          </p:cNvCxnSpPr>
          <p:nvPr/>
        </p:nvCxnSpPr>
        <p:spPr>
          <a:xfrm flipV="1">
            <a:off x="8469657" y="2403149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  <a:stCxn id="18" idx="0"/>
            <a:endCxn id="16" idx="4"/>
          </p:cNvCxnSpPr>
          <p:nvPr/>
        </p:nvCxnSpPr>
        <p:spPr>
          <a:xfrm flipH="1" flipV="1">
            <a:off x="8896677" y="2403149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cxnSpLocks/>
          </p:cNvCxnSpPr>
          <p:nvPr/>
        </p:nvCxnSpPr>
        <p:spPr>
          <a:xfrm flipV="1">
            <a:off x="8893037" y="1773536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8676905" y="308022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cxnSpLocks/>
            <a:stCxn id="36" idx="0"/>
            <a:endCxn id="16" idx="4"/>
          </p:cNvCxnSpPr>
          <p:nvPr/>
        </p:nvCxnSpPr>
        <p:spPr>
          <a:xfrm flipV="1">
            <a:off x="8766905" y="2403149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8947355" y="1820011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>
            <a:cxnSpLocks/>
          </p:cNvCxnSpPr>
          <p:nvPr/>
        </p:nvCxnSpPr>
        <p:spPr>
          <a:xfrm flipH="1">
            <a:off x="6978985" y="2675143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229711" y="1668718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/>
              <p:cNvSpPr/>
              <p:nvPr/>
            </p:nvSpPr>
            <p:spPr>
              <a:xfrm>
                <a:off x="8512130" y="3839980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30" y="3839980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4693920" y="156224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156224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82" t="-7273" b="-3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39376" y="7213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929836" y="53933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721490" y="57984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4019905" y="53784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947109" y="39487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466777" y="7519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529529" y="42857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1201126" y="16096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561506" y="23387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2204062" y="21956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6059714" y="11441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2686141" y="11945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4377933" y="9198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7516" y="24032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2677473" y="12786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4284983" y="11441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6113011" y="7888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6987482" y="25259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7190052" y="20951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8323943" y="26828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8178383" y="20399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8625538" y="35518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33846" y="566775"/>
                <a:ext cx="2425538" cy="824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6" y="566775"/>
                <a:ext cx="2425538" cy="824008"/>
              </a:xfrm>
              <a:prstGeom prst="rect">
                <a:avLst/>
              </a:prstGeom>
              <a:blipFill>
                <a:blip r:embed="rId4"/>
                <a:stretch>
                  <a:fillRect r="-15416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-210625"/>
            <a:ext cx="10363200" cy="1143000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3324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32" y="2929744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 t="-107447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14" y="5233557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7" y="4053971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6" y="1973047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 t="-108511" b="-1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9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6382053" y="461001"/>
            <a:ext cx="2479839" cy="1846659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</a:rPr>
              <a:t>5×5×9+9=234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200405</TotalTime>
  <Words>6447</Words>
  <Application>Microsoft Macintosh PowerPoint</Application>
  <PresentationFormat>Widescreen</PresentationFormat>
  <Paragraphs>1742</Paragraphs>
  <Slides>185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202" baseType="lpstr">
      <vt:lpstr>等线</vt:lpstr>
      <vt:lpstr>楷体</vt:lpstr>
      <vt:lpstr>宋体</vt:lpstr>
      <vt:lpstr>华文楷体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Presentation</vt:lpstr>
      <vt:lpstr>梯度计算——隐含层</vt:lpstr>
      <vt:lpstr>PowerPoint Presentation</vt:lpstr>
      <vt:lpstr>梯度计算</vt:lpstr>
      <vt:lpstr>反向传播算法（BP：Back Propagation）</vt:lpstr>
      <vt:lpstr>PowerPoint Presentation</vt:lpstr>
      <vt:lpstr>BP算法（随机梯度下降版）</vt:lpstr>
      <vt:lpstr>学到了什么？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Presentation</vt:lpstr>
      <vt:lpstr>PowerPoint Presentation</vt:lpstr>
      <vt:lpstr>PowerPoint Presentation</vt:lpstr>
      <vt:lpstr>PowerPoint Presentation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Presentation</vt:lpstr>
      <vt:lpstr>词的分布式表示</vt:lpstr>
      <vt:lpstr>语言模型</vt:lpstr>
      <vt:lpstr>语言模型</vt:lpstr>
      <vt:lpstr>语言模型</vt:lpstr>
      <vt:lpstr>神经网络语言模型</vt:lpstr>
      <vt:lpstr>PowerPoint Presentation</vt:lpstr>
      <vt:lpstr>PowerPoint Presentation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PowerPoint Presentation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Presentation</vt:lpstr>
      <vt:lpstr>一般性描述</vt:lpstr>
      <vt:lpstr>PowerPoint Presentation</vt:lpstr>
      <vt:lpstr>获得词向量</vt:lpstr>
      <vt:lpstr>训练计算量</vt:lpstr>
      <vt:lpstr>word2vec模型(跳词模型)</vt:lpstr>
      <vt:lpstr>词向量应用举例：TextCNN</vt:lpstr>
      <vt:lpstr>PowerPoint Presentation</vt:lpstr>
      <vt:lpstr>文本卷积计算举例</vt:lpstr>
      <vt:lpstr>小结</vt:lpstr>
      <vt:lpstr>2.8 循环神经网络（RNN: Recurrent Neural Network）</vt:lpstr>
      <vt:lpstr>从句子理解说起</vt:lpstr>
      <vt:lpstr>PowerPoint Presentation</vt:lpstr>
      <vt:lpstr>PowerPoint Presentation</vt:lpstr>
      <vt:lpstr>PowerPoint Presentation</vt:lpstr>
      <vt:lpstr>循环神经网络的训练</vt:lpstr>
      <vt:lpstr>循环神经网络的一般结构</vt:lpstr>
      <vt:lpstr>举例：中文分词问题</vt:lpstr>
      <vt:lpstr>举例：看图说话问题</vt:lpstr>
      <vt:lpstr>PowerPoint Presentation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Presentation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Presentation</vt:lpstr>
      <vt:lpstr>PowerPoint Presentation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赵 晨阳</cp:lastModifiedBy>
  <cp:revision>7160</cp:revision>
  <dcterms:created xsi:type="dcterms:W3CDTF">2011-04-24T18:48:21Z</dcterms:created>
  <dcterms:modified xsi:type="dcterms:W3CDTF">2022-06-01T12:11:22Z</dcterms:modified>
</cp:coreProperties>
</file>